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5" r:id="rId8"/>
    <p:sldId id="264" r:id="rId9"/>
    <p:sldId id="266" r:id="rId10"/>
    <p:sldId id="267" r:id="rId11"/>
    <p:sldId id="268" r:id="rId12"/>
    <p:sldId id="269" r:id="rId13"/>
    <p:sldId id="272" r:id="rId14"/>
    <p:sldId id="273" r:id="rId15"/>
    <p:sldId id="274" r:id="rId16"/>
    <p:sldId id="276" r:id="rId17"/>
    <p:sldId id="278" r:id="rId18"/>
    <p:sldId id="277" r:id="rId19"/>
    <p:sldId id="279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C0F810-9174-BD19-9EF1-6101FF0467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bg2">
                    <a:lumMod val="50000"/>
                  </a:schemeClr>
                </a:solidFill>
              </a:rPr>
              <a:t>"Czy cukrzyca jest słodka? Czyli 24 godziny z życia diabetyka”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04A7C0D-12EC-2EB1-AAD7-5C3A04FF7E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pl-PL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pl-PL" b="1" dirty="0">
                <a:solidFill>
                  <a:schemeClr val="bg2">
                    <a:lumMod val="50000"/>
                  </a:schemeClr>
                </a:solidFill>
              </a:rPr>
              <a:t>BENJAMIN SMEREKA</a:t>
            </a:r>
          </a:p>
          <a:p>
            <a:pPr algn="ctr"/>
            <a:r>
              <a:rPr lang="pl-PL" b="1" dirty="0">
                <a:solidFill>
                  <a:schemeClr val="bg2">
                    <a:lumMod val="50000"/>
                  </a:schemeClr>
                </a:solidFill>
              </a:rPr>
              <a:t>Lat 10 </a:t>
            </a:r>
          </a:p>
        </p:txBody>
      </p:sp>
    </p:spTree>
    <p:extLst>
      <p:ext uri="{BB962C8B-B14F-4D97-AF65-F5344CB8AC3E}">
        <p14:creationId xmlns:p14="http://schemas.microsoft.com/office/powerpoint/2010/main" val="3662088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AC1BCC-5444-01D0-0F9E-2DB50D34B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ZMIEŃ SENSOR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59F6DE3-BBCB-34DD-F649-2A3AAAF0D2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NASTĘPNIE DO MIEJSACA NA RĘCE GDZIE BĘDZIE SENSOR PRZYKŁADA TAKIE DUŻE COŚ CO SIĘ NAZYWA SERTER DO WBIJANIA TEGO SENSORA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B0BF1A87-1EB5-9B29-B9DD-AFA0FBDE09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61431" y="3073400"/>
            <a:ext cx="2038350" cy="2717800"/>
          </a:xfr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7C78172-D63A-97BE-EDD8-8CEE14F915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TAK SZCZERZE TO CHYBA BOJE SIĘ TEGO KLIKNIĘCIA BO TROCHE TO GŁOŚNE CZASAMI BYWA  .</a:t>
            </a:r>
          </a:p>
          <a:p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TAK </a:t>
            </a:r>
            <a:r>
              <a:rPr lang="pl-PL" b="1" dirty="0" err="1">
                <a:solidFill>
                  <a:schemeClr val="bg2">
                    <a:lumMod val="75000"/>
                  </a:schemeClr>
                </a:solidFill>
              </a:rPr>
              <a:t>TAK</a:t>
            </a:r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 BARDZIEJ BOJĘ SIĘ KLIKNIĘCIA NIŻ ZAŁOŻENIA SENSORA</a:t>
            </a:r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598C0088-9774-9554-AA09-B2823E5816F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590631" y="3073400"/>
            <a:ext cx="2038350" cy="2717800"/>
          </a:xfrm>
        </p:spPr>
      </p:pic>
      <p:sp>
        <p:nvSpPr>
          <p:cNvPr id="11" name="Strzałka: w prawo 10">
            <a:extLst>
              <a:ext uri="{FF2B5EF4-FFF2-40B4-BE49-F238E27FC236}">
                <a16:creationId xmlns:a16="http://schemas.microsoft.com/office/drawing/2014/main" id="{437723A2-304D-4812-47A1-8F0C6C64F1B1}"/>
              </a:ext>
            </a:extLst>
          </p:cNvPr>
          <p:cNvSpPr/>
          <p:nvPr/>
        </p:nvSpPr>
        <p:spPr>
          <a:xfrm>
            <a:off x="5528108" y="409492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8748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213658-61F4-D3E3-F284-4CCB17BF2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ZMIEŃ SENSOR 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F2B2171-0AF0-849C-29C8-06DEAEB554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WYGLĄDA TO TAK. HEH WYGLĄDA STRASZNIE – PRAWDA 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AABDFD0C-FFFD-0237-F0AA-673DC68209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61431" y="3073400"/>
            <a:ext cx="2038350" cy="2717800"/>
          </a:xfr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5C634EE-DDA5-CF46-0885-A822CCB63C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NASTĘPNIE MAMA MUSI PODŁĄCZYĆ TAKĄ MUSZELKĘ POD TO COŚ MAŁE WYSTAJĄCE </a:t>
            </a:r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521DC405-4534-4CFF-DDE9-C5E183FD1CE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590631" y="3073400"/>
            <a:ext cx="2038350" cy="2717800"/>
          </a:xfrm>
        </p:spPr>
      </p:pic>
      <p:sp>
        <p:nvSpPr>
          <p:cNvPr id="11" name="Strzałka: w prawo 10">
            <a:extLst>
              <a:ext uri="{FF2B5EF4-FFF2-40B4-BE49-F238E27FC236}">
                <a16:creationId xmlns:a16="http://schemas.microsoft.com/office/drawing/2014/main" id="{FDE512B9-A587-94AD-8CBA-EDA0FBE01528}"/>
              </a:ext>
            </a:extLst>
          </p:cNvPr>
          <p:cNvSpPr/>
          <p:nvPr/>
        </p:nvSpPr>
        <p:spPr>
          <a:xfrm>
            <a:off x="5526497" y="41899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2765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C3C7AE-01DF-8CB5-437F-C5546DA08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ZMIEŃ SENSOR </a:t>
            </a:r>
            <a:endParaRPr lang="pl-PL" b="1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F5C8018-226A-0F09-93A3-0B942B9B60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NA KONIEC SŁYCHAĆ PIKNIĘCIE W POMPIE I NALEŻY KLIKNĄĆ URUCHOM NOWY SENSOR 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AE033F4B-D59E-46C1-0BD2-4C56011935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61431" y="3073400"/>
            <a:ext cx="2038350" cy="2717800"/>
          </a:xfr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6F28DCE-6930-7A2D-DE67-92ADB5F734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I CHYBA NA TYM TO KONIEC </a:t>
            </a:r>
            <a:r>
              <a:rPr lang="pl-PL" b="1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  A ZAPOMNIAŁBYM JESZCZE NALEŻY TEN SENSOR ZABEZPIECZYĆ NP. DLATEGO ABY SIĘ NIE ZACZEPIŁ O BLUZKĘ JAK SIĘ UBIERAM I ŻEBY NIE ODPADŁ </a:t>
            </a:r>
            <a:endParaRPr lang="pl-PL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45D77EF1-480B-9281-80EB-B3DA42D34F2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590631" y="3073400"/>
            <a:ext cx="2038350" cy="2717800"/>
          </a:xfrm>
        </p:spPr>
      </p:pic>
      <p:sp>
        <p:nvSpPr>
          <p:cNvPr id="11" name="Strzałka: w prawo 10">
            <a:extLst>
              <a:ext uri="{FF2B5EF4-FFF2-40B4-BE49-F238E27FC236}">
                <a16:creationId xmlns:a16="http://schemas.microsoft.com/office/drawing/2014/main" id="{BA9923CF-00E8-8BEF-F18A-0AE0D409A724}"/>
              </a:ext>
            </a:extLst>
          </p:cNvPr>
          <p:cNvSpPr/>
          <p:nvPr/>
        </p:nvSpPr>
        <p:spPr>
          <a:xfrm>
            <a:off x="5528108" y="41899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1956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E2F89A-B5CC-257D-0A1B-0587EF857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ZMIEŃ SENSOR 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DB86D42-C9F3-159D-1DE9-BC1B6F7ADE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PRZEZ 2 GODZINY NIE MA ODCZYTÓW NA POMPIE TZN NIE WIDZĘ JAKI MAM POZIOM CUKRÓW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AE3A3F43-1C8D-73FF-18AC-12E51F5A55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61431" y="3073400"/>
            <a:ext cx="2038350" cy="2717800"/>
          </a:xfr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83BB430-61C2-EC14-029E-EFD6B56488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WTEDY MUSZE NAKŁUĆ SWOJE PALUSZK IGIEŁKĄ Z NAKŁUWACZA I TAKĄ MAŁA KROPELKĘ NANIEŚĆ NA PASEK KTÓRY JEST W GLUKOMETRZE</a:t>
            </a:r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7EAD1D07-CB13-6A6B-99C6-E83C3E68192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590631" y="3073400"/>
            <a:ext cx="2038350" cy="2717800"/>
          </a:xfrm>
        </p:spPr>
      </p:pic>
      <p:sp>
        <p:nvSpPr>
          <p:cNvPr id="11" name="Strzałka: w prawo 10">
            <a:extLst>
              <a:ext uri="{FF2B5EF4-FFF2-40B4-BE49-F238E27FC236}">
                <a16:creationId xmlns:a16="http://schemas.microsoft.com/office/drawing/2014/main" id="{BEFFCB08-2C72-F8A9-07B4-4870D09B754A}"/>
              </a:ext>
            </a:extLst>
          </p:cNvPr>
          <p:cNvSpPr/>
          <p:nvPr/>
        </p:nvSpPr>
        <p:spPr>
          <a:xfrm>
            <a:off x="5337605" y="39476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148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E37043-5F98-8428-1939-87C68CB2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GLUKOMETR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14659CA-847D-F695-6286-76B4918437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b="1" i="0" dirty="0" err="1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Glukometr</a:t>
            </a:r>
            <a:r>
              <a:rPr lang="pl-PL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 to niewielkie urządzenie medyczne, dzięki któremu można przeprowadzić pomiar cukru (glukozy) we krwi.</a:t>
            </a:r>
            <a:endParaRPr lang="pl-PL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BE0127F4-0C36-528A-789E-5DAC209F20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61431" y="3073400"/>
            <a:ext cx="2038350" cy="2717800"/>
          </a:xfr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67D52B5-8928-71D6-D371-245E56CC3C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POZIOM NIE JEST IDEALNY ALE </a:t>
            </a:r>
          </a:p>
          <a:p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… MOŻE BYĆ</a:t>
            </a:r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610F3C3C-433E-5596-2633-348256C073B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590631" y="3073400"/>
            <a:ext cx="2038350" cy="2717800"/>
          </a:xfrm>
        </p:spPr>
      </p:pic>
      <p:sp>
        <p:nvSpPr>
          <p:cNvPr id="11" name="Strzałka: w prawo 10">
            <a:extLst>
              <a:ext uri="{FF2B5EF4-FFF2-40B4-BE49-F238E27FC236}">
                <a16:creationId xmlns:a16="http://schemas.microsoft.com/office/drawing/2014/main" id="{F3DE755B-8395-59E9-8A12-F838ADA7FEFF}"/>
              </a:ext>
            </a:extLst>
          </p:cNvPr>
          <p:cNvSpPr/>
          <p:nvPr/>
        </p:nvSpPr>
        <p:spPr>
          <a:xfrm>
            <a:off x="5528108" y="39476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1911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268C21-E74B-CFD1-FF2F-270EC37A6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PORA NA LUNCH 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6748D989-6AA8-4BDC-F6AF-6195BD646C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2158" y="592138"/>
            <a:ext cx="3899296" cy="5199062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AB5A256-5D7E-76B1-A987-D6A19CB19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WŁAŚNIE DLATEGO, ŻE MÓJ POZIOM GLIKEMII JEST TROSZKĘ WYŻSZY TO ZANIM ZJEM OBIADEK TUTAJ AKURAT ROSOŁEK (UWIELBIAM-MNIAM,MNIAM) TO MUSZĘ NAJPIER PODAJ ILOŚĆ WELOWODANÓW W POMPIE W KALKULATOR BOLUSA , ODCZEKAĆ JAKIEŚ 10-15 MINUT I DOPIER WTEDY MOGĘ ZACZĄĆ JEŚĆ </a:t>
            </a:r>
          </a:p>
          <a:p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NIE LUBIĘ CZEKAĆ ALE CZASAMI MUSZĘ </a:t>
            </a:r>
            <a:r>
              <a:rPr lang="pl-PL" b="1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 </a:t>
            </a:r>
            <a:endParaRPr lang="pl-PL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680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3C42BC-B82A-E050-8DC5-A84C31826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NIEZWYKLE, SŁODKIE ŻYCIE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DC4B3C3-7EA9-110B-E831-C2BC12D5CE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NIEZWYKŁY PIES BENIO – POLECAM TĄ KSIĄŻKĘ DLATEGO TEŻ, ŻE …. 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B0600716-3616-B928-D509-19CF1AD366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99531" y="3451225"/>
            <a:ext cx="1962150" cy="1962150"/>
          </a:xfr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B3CE9F6-029B-C4EF-969A-D12A4CAD6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JA SAM JESTEM BENIO (BENJAMIN) I TEŻ JESTEM NIEZWYKŁYM SŁODZIAKIEM </a:t>
            </a:r>
          </a:p>
          <a:p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TUTAJ AKURAT ZDJĘCIE Z MOICH URODZIN NA TURNUSIE ZE SŁODZIAKAMI </a:t>
            </a:r>
            <a:r>
              <a:rPr lang="pl-PL" b="1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 BYŁO SUPER – BYŁ TEŻ PYYYYYYYYYSZNY TORT I TO JAKI SŁODKI </a:t>
            </a:r>
            <a:endParaRPr lang="pl-PL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E250348F-3BFF-3946-3FE0-B3FC7507FA4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628731" y="3451225"/>
            <a:ext cx="1962150" cy="1962150"/>
          </a:xfrm>
        </p:spPr>
      </p:pic>
      <p:sp>
        <p:nvSpPr>
          <p:cNvPr id="11" name="Strzałka: w prawo 10">
            <a:extLst>
              <a:ext uri="{FF2B5EF4-FFF2-40B4-BE49-F238E27FC236}">
                <a16:creationId xmlns:a16="http://schemas.microsoft.com/office/drawing/2014/main" id="{0E1D3E51-CF88-309D-A991-CC56C9F75B2F}"/>
              </a:ext>
            </a:extLst>
          </p:cNvPr>
          <p:cNvSpPr/>
          <p:nvPr/>
        </p:nvSpPr>
        <p:spPr>
          <a:xfrm>
            <a:off x="5231897" y="217680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6892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A4A8D8-F4E8-4D8B-EC22-757BCF99E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TAKŻE KIEDY JEST WYSOKO TO TRENING ROBI CUDA </a:t>
            </a:r>
            <a:r>
              <a:rPr lang="pl-PL" b="1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 </a:t>
            </a:r>
            <a:endParaRPr lang="pl-PL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0FF2CC6-F4AA-A43D-79BE-8E2226C619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AKTYWNOŚC FIZYCZNA JEST BARDZO WAŻNA 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E53EEC95-2A8F-A9CD-8308-E1C5466672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61431" y="3073400"/>
            <a:ext cx="2038350" cy="2717800"/>
          </a:xfr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354C8AC-42BC-1794-60B8-F2CC0F80CD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WIECZORNE SPACERKI TEŻ SĄ FAJNE PRZED SNEM </a:t>
            </a:r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65D442B6-99D5-6AD6-1431-430FBB9A373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590631" y="3073400"/>
            <a:ext cx="2038350" cy="2717800"/>
          </a:xfrm>
        </p:spPr>
      </p:pic>
    </p:spTree>
    <p:extLst>
      <p:ext uri="{BB962C8B-B14F-4D97-AF65-F5344CB8AC3E}">
        <p14:creationId xmlns:p14="http://schemas.microsoft.com/office/powerpoint/2010/main" val="3906353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4BD823-EA19-644A-AF22-86C5B060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NIE DAJ SIĘ CUKRZYCY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BDF5E34-A1EF-8EAE-F50A-76ADEA37B8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A TO RYSUNEK DLA MAMY :* 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04746877-9D45-59D7-EDD3-443AE9FFF2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01119" y="3570494"/>
            <a:ext cx="1962150" cy="1962150"/>
          </a:xfr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E86A260-209B-0BE5-EB39-EFE549F7CD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MOJA WSPANIAŁA MAMA  </a:t>
            </a:r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1AB5454E-C3B9-F444-B643-D5A7A19624E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717389" y="3570494"/>
            <a:ext cx="1962150" cy="1962150"/>
          </a:xfrm>
        </p:spPr>
      </p:pic>
      <p:sp>
        <p:nvSpPr>
          <p:cNvPr id="11" name="Serce 10">
            <a:extLst>
              <a:ext uri="{FF2B5EF4-FFF2-40B4-BE49-F238E27FC236}">
                <a16:creationId xmlns:a16="http://schemas.microsoft.com/office/drawing/2014/main" id="{453A825C-E117-3D98-5036-6540FC2D24B2}"/>
              </a:ext>
            </a:extLst>
          </p:cNvPr>
          <p:cNvSpPr/>
          <p:nvPr/>
        </p:nvSpPr>
        <p:spPr>
          <a:xfrm>
            <a:off x="9907581" y="2249485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4501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06747F-D609-5B45-F2D2-5C12BE780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SPORT TO ZDROWIE NAWET CUKRZYK TOBIE TO POWIE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CC9C142-C04F-2368-F4EF-7353BCC7F2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LUBIĘ BIEGAĆ </a:t>
            </a:r>
            <a:r>
              <a:rPr lang="pl-PL" b="1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  WTEDY POTRZEBUJĘ MNIEJ INSULINY </a:t>
            </a:r>
            <a:endParaRPr lang="pl-PL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F2426317-BB70-168E-9C10-BDB2506BA4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61431" y="3073400"/>
            <a:ext cx="2038350" cy="2717800"/>
          </a:xfr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6177C72-CA33-B286-F0F9-0159B47292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TAKIE MOMENTY SĄ CUDOWNE – 100% W ZAKRESIE – PIĘKNIE – PRAWDA </a:t>
            </a:r>
            <a:r>
              <a:rPr lang="pl-PL" b="1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pl-PL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C264C415-3D77-F694-8429-5E45BE82783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628731" y="3451224"/>
            <a:ext cx="1962150" cy="2180949"/>
          </a:xfrm>
        </p:spPr>
      </p:pic>
      <p:sp>
        <p:nvSpPr>
          <p:cNvPr id="11" name="Serce 10">
            <a:extLst>
              <a:ext uri="{FF2B5EF4-FFF2-40B4-BE49-F238E27FC236}">
                <a16:creationId xmlns:a16="http://schemas.microsoft.com/office/drawing/2014/main" id="{4F122944-250E-AB64-8763-2C7EB074324F}"/>
              </a:ext>
            </a:extLst>
          </p:cNvPr>
          <p:cNvSpPr/>
          <p:nvPr/>
        </p:nvSpPr>
        <p:spPr>
          <a:xfrm>
            <a:off x="5791193" y="3784603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6765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669ACE-9198-F660-60AB-F59FB5E9C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Dzień dobry, cześć </a:t>
            </a:r>
            <a:r>
              <a:rPr lang="pl-PL" b="1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 </a:t>
            </a:r>
            <a:endParaRPr lang="pl-PL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B922BF3D-44AD-AE0E-BA56-415D32B0431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966" b="8966"/>
          <a:stretch>
            <a:fillRect/>
          </a:stretch>
        </p:blipFill>
        <p:spPr>
          <a:xfrm>
            <a:off x="7977068" y="609600"/>
            <a:ext cx="3666690" cy="5410199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49D5FD6-3318-2255-9785-63E3A0DC2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Nazywam się Benjamin. Na cukrzyce typu 1 choruje od ponad 2 lat. </a:t>
            </a:r>
          </a:p>
          <a:p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W kilku slajdach pokaże Wam jak wygląda życie słodziaka </a:t>
            </a:r>
            <a:r>
              <a:rPr lang="pl-PL" b="1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 </a:t>
            </a:r>
          </a:p>
          <a:p>
            <a:r>
              <a:rPr lang="pl-PL" b="1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A bywa różnie. Raz dobrze a raz gorzej. </a:t>
            </a:r>
          </a:p>
          <a:p>
            <a:r>
              <a:rPr lang="pl-PL" b="1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Ważne jest to aby się nie dać tej ,,francy,,. Ona nie może rządzić moim życiem. Musi się dostosować do życia mojego  </a:t>
            </a:r>
          </a:p>
          <a:p>
            <a:endParaRPr lang="pl-PL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Dymek mowy: owalny 7">
            <a:extLst>
              <a:ext uri="{FF2B5EF4-FFF2-40B4-BE49-F238E27FC236}">
                <a16:creationId xmlns:a16="http://schemas.microsoft.com/office/drawing/2014/main" id="{985D42FC-9BE1-7DAF-F35E-DFA47F13F94F}"/>
              </a:ext>
            </a:extLst>
          </p:cNvPr>
          <p:cNvSpPr/>
          <p:nvPr/>
        </p:nvSpPr>
        <p:spPr>
          <a:xfrm>
            <a:off x="5158854" y="903027"/>
            <a:ext cx="1575624" cy="570931"/>
          </a:xfrm>
          <a:prstGeom prst="wedgeEllipseCallout">
            <a:avLst>
              <a:gd name="adj1" fmla="val 284953"/>
              <a:gd name="adj2" fmla="val -34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CZEŚĆ 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6782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317BF2-B3AE-9CB7-B2BD-4ACD9FBAF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DZIĘKUJĘ ZA UWAGĘ </a:t>
            </a:r>
            <a:r>
              <a:rPr lang="pl-PL" b="1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 </a:t>
            </a:r>
            <a:endParaRPr lang="pl-PL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F9EA98B-8254-6D9E-1F07-4AA41A758F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7931" y="1974574"/>
            <a:ext cx="3511826" cy="3631096"/>
          </a:xfrm>
        </p:spPr>
      </p:pic>
    </p:spTree>
    <p:extLst>
      <p:ext uri="{BB962C8B-B14F-4D97-AF65-F5344CB8AC3E}">
        <p14:creationId xmlns:p14="http://schemas.microsoft.com/office/powerpoint/2010/main" val="3435947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EE2F55-82F4-226B-BA90-11777D3495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BIBLIOGRAFIA :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8326AD1-3795-95E0-242A-53BC6B72DA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WZIĘTE Z CODZIENNEGO ŻYCIA CUKRZYKA </a:t>
            </a:r>
          </a:p>
        </p:txBody>
      </p:sp>
      <p:sp>
        <p:nvSpPr>
          <p:cNvPr id="4" name="Serce 3">
            <a:extLst>
              <a:ext uri="{FF2B5EF4-FFF2-40B4-BE49-F238E27FC236}">
                <a16:creationId xmlns:a16="http://schemas.microsoft.com/office/drawing/2014/main" id="{40F025C6-77B7-5260-09D4-8CDA035BAA27}"/>
              </a:ext>
            </a:extLst>
          </p:cNvPr>
          <p:cNvSpPr/>
          <p:nvPr/>
        </p:nvSpPr>
        <p:spPr>
          <a:xfrm>
            <a:off x="7447722" y="3972719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7119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65D30F-7B82-85F3-DCB8-518F6B923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Każdy dzień jest inny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3402E97-3276-6A47-AD6A-A72D9FB4C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Codziennie i to kilka razy dziennie muszę ważyć swoje posiłki. Oczywiście moje posiłki muszą być dobrze zbilansowane (węglowodany, białka i tłuszcze)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3AB5C8FC-1EB3-842D-D886-B3F93CF95A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61431" y="3073400"/>
            <a:ext cx="2038350" cy="2717800"/>
          </a:xfr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BD594E6-26BE-99EA-58FD-4F58FF6FF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A to po co aby wiedzieć ile mam podać insuliny pod dany posiłek</a:t>
            </a:r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06EBBDF7-021F-45BC-D64C-90DF862859E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590631" y="3073400"/>
            <a:ext cx="2038350" cy="2717800"/>
          </a:xfrm>
        </p:spPr>
      </p:pic>
      <p:sp>
        <p:nvSpPr>
          <p:cNvPr id="11" name="Strzałka: w prawo 10">
            <a:extLst>
              <a:ext uri="{FF2B5EF4-FFF2-40B4-BE49-F238E27FC236}">
                <a16:creationId xmlns:a16="http://schemas.microsoft.com/office/drawing/2014/main" id="{DC87AFEE-E104-5082-82C8-9919C17CECF7}"/>
              </a:ext>
            </a:extLst>
          </p:cNvPr>
          <p:cNvSpPr/>
          <p:nvPr/>
        </p:nvSpPr>
        <p:spPr>
          <a:xfrm>
            <a:off x="5530598" y="39476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780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569D6F-5400-8E72-00F6-12F64A6CE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Insulina to hormon życia.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09D2FDC0-AE55-91A4-4938-EADCFE0BA0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2158" y="592138"/>
            <a:ext cx="3899296" cy="5199062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B2E92BB-F9ED-CE8C-FB70-F2B070FCADC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Akurat w tym wypadku mam ułatwienie ponieważ jestem podłączony do pompy insulinowej. </a:t>
            </a:r>
          </a:p>
          <a:p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Insulina to hormon życia. Nie da się żyć bez insuliny. Tu nie ma wyboru. Insulina musi być regularnie podawana.</a:t>
            </a:r>
          </a:p>
          <a:p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Więc wchodzę sobie w kalkulator bolusa i wpisuję ilość węglowodanów, które będę jadł a pompka pomaga mi wyliczyć dawkę insuliny </a:t>
            </a:r>
            <a:r>
              <a:rPr lang="pl-PL" b="1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 </a:t>
            </a:r>
            <a:endParaRPr lang="pl-PL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505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B0B46A-9991-CA96-8A35-5798B9419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Bywa różnie </a:t>
            </a:r>
            <a:r>
              <a:rPr lang="pl-PL" b="1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 </a:t>
            </a:r>
            <a:endParaRPr lang="pl-PL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72CAF0E-15BB-6235-8B0F-0F7F3C5F37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Czasami coś pójdzie nie tak – wysoki poziom cukru i … (wtedy też mam swoje humorki) . 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C66AEA0A-041B-EC4A-3984-67887CC239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61431" y="3073400"/>
            <a:ext cx="2038350" cy="2717800"/>
          </a:xfr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27D0B25-476D-B894-0971-7CF1FA9F54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Mój psiak tam nie narzeka ponieważ chętnie wychodzi ze mną na spacery. Bianka spaceruje a ja zbijam cukry </a:t>
            </a:r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CFA863B2-5B47-0291-A3F2-F8365A014C5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590631" y="3073400"/>
            <a:ext cx="2038350" cy="2717800"/>
          </a:xfrm>
        </p:spPr>
      </p:pic>
      <p:sp>
        <p:nvSpPr>
          <p:cNvPr id="11" name="Strzałka: w dół 10">
            <a:extLst>
              <a:ext uri="{FF2B5EF4-FFF2-40B4-BE49-F238E27FC236}">
                <a16:creationId xmlns:a16="http://schemas.microsoft.com/office/drawing/2014/main" id="{D2FFA8C5-3828-B514-2DB3-23EF2E805242}"/>
              </a:ext>
            </a:extLst>
          </p:cNvPr>
          <p:cNvSpPr/>
          <p:nvPr/>
        </p:nvSpPr>
        <p:spPr>
          <a:xfrm>
            <a:off x="4773346" y="364434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3091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940705-9293-0401-47EF-5B6E15D53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TO TYLKO SPRZĘT 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DDC767EA-C71C-613F-5E39-2FAC090F64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2158" y="592138"/>
            <a:ext cx="3899296" cy="5199062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D89967E-9A77-D897-1026-C41F28B6C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pl-PL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pl-PL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BYWAJĄ TEŻ TAKIE MOMENTY ALE TO TYLKO SPRZĘT ELEKTRONICZNY.</a:t>
            </a:r>
          </a:p>
          <a:p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MOJA MAMA SIĘ WTEDY ZŁOŚCI </a:t>
            </a:r>
            <a:r>
              <a:rPr lang="pl-PL" b="1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  NA SENSOR OCZYWIŚCIE BO NIE NA MNIE  </a:t>
            </a:r>
          </a:p>
        </p:txBody>
      </p:sp>
    </p:spTree>
    <p:extLst>
      <p:ext uri="{BB962C8B-B14F-4D97-AF65-F5344CB8AC3E}">
        <p14:creationId xmlns:p14="http://schemas.microsoft.com/office/powerpoint/2010/main" val="3409714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3FA185-3077-2B67-E7DA-2A4719F52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TAKICH CHWIL NIE LUBIMY ALE BYWA I TAK  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B2D44E26-1441-2277-5605-D5A8FE4A1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2158" y="592138"/>
            <a:ext cx="3899296" cy="5199062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DF4FFBB-64B1-F677-14A4-DEC1FA8ED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pl-PL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Bywają i takie momenty , że sprzęt elektroniczny w tym przypadku sensor przestaje działać i należy go zmienić na inny, nowy. </a:t>
            </a:r>
          </a:p>
          <a:p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Nie lubię tego chyba najbardziej </a:t>
            </a:r>
            <a:r>
              <a:rPr lang="pl-PL" b="1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 </a:t>
            </a:r>
            <a:endParaRPr lang="pl-PL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797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F19B0A-B82C-9FF8-ED93-045A3DB1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ZMIEŃ SENSOR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9D30667-F9F0-B274-B793-AB16BF464A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S</a:t>
            </a:r>
            <a:r>
              <a:rPr lang="pl-PL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ensor Guardian 4 JEST przeznaczony do CGM – Ciągłego Monitorowania Glikemii bez potrzeby nakłuwania palców.</a:t>
            </a:r>
            <a:endParaRPr lang="pl-PL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05F21FF0-2EF9-1229-47AE-9F12C6535E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99531" y="3451225"/>
            <a:ext cx="1962150" cy="1962150"/>
          </a:xfr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0169FDD-61F9-CA36-B567-5459C8C777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MOJA MAMUSIA JEST MOJĄ PIELĘGNIARKĄ I ONA SIĘ MNĄ ZAJMUJE .</a:t>
            </a:r>
          </a:p>
          <a:p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ROBI WSZYTSKO KROK PO KROKU TAK JAK SIĘ NAUCZYŁA NA SZKOLENIACH ODNOŚNIE CUKRZYCY</a:t>
            </a:r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9DEFD1EC-4DBF-D44F-E535-C758839A4D5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97940" y="3073400"/>
            <a:ext cx="3623733" cy="2717800"/>
          </a:xfrm>
        </p:spPr>
      </p:pic>
      <p:sp>
        <p:nvSpPr>
          <p:cNvPr id="11" name="Strzałka: w prawo 10">
            <a:extLst>
              <a:ext uri="{FF2B5EF4-FFF2-40B4-BE49-F238E27FC236}">
                <a16:creationId xmlns:a16="http://schemas.microsoft.com/office/drawing/2014/main" id="{9522182C-D822-2423-4561-63EBD7E6CC46}"/>
              </a:ext>
            </a:extLst>
          </p:cNvPr>
          <p:cNvSpPr/>
          <p:nvPr/>
        </p:nvSpPr>
        <p:spPr>
          <a:xfrm>
            <a:off x="5193795" y="39476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9397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30E474-599B-2BC0-E5AC-EDEF87654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ZMIEŃ SENSOR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0F810F0-3E41-F206-AD8C-0D2706160F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PRZED ZAŁOŻENIEM NOWEGO SENSORA MAMA DEZYNFEKUJE MI RĘKĘ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987202BE-63E1-C8D5-A739-FA0A0AAD35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61431" y="3073400"/>
            <a:ext cx="2038350" cy="2717800"/>
          </a:xfr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0016F9F-9E5B-0412-4C4E-8A7D4F81F6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NASTĘPNIE PSIKA ZNIECZULENIEM BO DOBRZE WIE, ŻE CHYBA DO DZIŚ SIĘ TEGO BOJĘ I NIE LUBIĘ KIEDY ZAKŁADA MI SIĘ SENSOR </a:t>
            </a:r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0F6C2690-9F3E-C0BB-9DCB-D685D93A558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590631" y="3073400"/>
            <a:ext cx="2038350" cy="2717800"/>
          </a:xfrm>
        </p:spPr>
      </p:pic>
      <p:sp>
        <p:nvSpPr>
          <p:cNvPr id="11" name="Strzałka: w prawo 10">
            <a:extLst>
              <a:ext uri="{FF2B5EF4-FFF2-40B4-BE49-F238E27FC236}">
                <a16:creationId xmlns:a16="http://schemas.microsoft.com/office/drawing/2014/main" id="{FE3D3E2F-BF71-3C21-1666-A8B78C7EF068}"/>
              </a:ext>
            </a:extLst>
          </p:cNvPr>
          <p:cNvSpPr/>
          <p:nvPr/>
        </p:nvSpPr>
        <p:spPr>
          <a:xfrm>
            <a:off x="5605207" y="39476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76751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TM04033919[[fn=Obwód]]</Template>
  <TotalTime>108</TotalTime>
  <Words>720</Words>
  <Application>Microsoft Office PowerPoint</Application>
  <PresentationFormat>Panoramiczny</PresentationFormat>
  <Paragraphs>75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5" baseType="lpstr">
      <vt:lpstr>Arial</vt:lpstr>
      <vt:lpstr>Arial</vt:lpstr>
      <vt:lpstr>Tw Cen MT</vt:lpstr>
      <vt:lpstr>Obwód</vt:lpstr>
      <vt:lpstr>"Czy cukrzyca jest słodka? Czyli 24 godziny z życia diabetyka”</vt:lpstr>
      <vt:lpstr>Dzień dobry, cześć  </vt:lpstr>
      <vt:lpstr>Każdy dzień jest inny </vt:lpstr>
      <vt:lpstr>Insulina to hormon życia.</vt:lpstr>
      <vt:lpstr>Bywa różnie  </vt:lpstr>
      <vt:lpstr>TO TYLKO SPRZĘT </vt:lpstr>
      <vt:lpstr>TAKICH CHWIL NIE LUBIMY ALE BYWA I TAK  </vt:lpstr>
      <vt:lpstr>ZMIEŃ SENSOR </vt:lpstr>
      <vt:lpstr>ZMIEŃ SENSOR </vt:lpstr>
      <vt:lpstr>ZMIEŃ SENSOR </vt:lpstr>
      <vt:lpstr>ZMIEŃ SENSOR </vt:lpstr>
      <vt:lpstr>ZMIEŃ SENSOR </vt:lpstr>
      <vt:lpstr>ZMIEŃ SENSOR </vt:lpstr>
      <vt:lpstr>GLUKOMETR</vt:lpstr>
      <vt:lpstr>PORA NA LUNCH </vt:lpstr>
      <vt:lpstr>NIEZWYKLE, SŁODKIE ŻYCIE </vt:lpstr>
      <vt:lpstr>TAKŻE KIEDY JEST WYSOKO TO TRENING ROBI CUDA  </vt:lpstr>
      <vt:lpstr>NIE DAJ SIĘ CUKRZYCY </vt:lpstr>
      <vt:lpstr>SPORT TO ZDROWIE NAWET CUKRZYK TOBIE TO POWIE </vt:lpstr>
      <vt:lpstr>DZIĘKUJĘ ZA UWAGĘ  </vt:lpstr>
      <vt:lpstr>BIBLIOGRAFIA :</vt:lpstr>
    </vt:vector>
  </TitlesOfParts>
  <Company>Sil-art Rycho444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"Czy cukrzyca jest słodka? Czyli 24 godziny z życia diabetyka”</dc:title>
  <dc:creator>Kamila Macinkiewicz</dc:creator>
  <cp:lastModifiedBy>Dagmara Staniszewska</cp:lastModifiedBy>
  <cp:revision>2</cp:revision>
  <dcterms:created xsi:type="dcterms:W3CDTF">2023-11-12T16:13:53Z</dcterms:created>
  <dcterms:modified xsi:type="dcterms:W3CDTF">2023-11-13T10:57:18Z</dcterms:modified>
</cp:coreProperties>
</file>